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2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51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4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57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44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5.xml" ContentType="application/vnd.openxmlformats-officedocument.presentationml.slide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53.xml" ContentType="application/vnd.openxmlformats-officedocument.presentationml.slide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viewProps.xml" ContentType="application/vnd.openxmlformats-officedocument.presentationml.viewProps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54.xml" ContentType="application/vnd.openxmlformats-officedocument.presentationml.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</p:sldIdLst>
  <p:sldSz cx="9906000" cy="6858000" type="A4"/>
  <p:notesSz cx="9906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0" d="100"/>
          <a:sy n="60" d="100"/>
        </p:scale>
        <p:origin x="972" y="450"/>
      </p:cViewPr>
      <p:guideLst>
        <p:guide pos="312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presProps" Target="presProps.xml" /><Relationship Id="rId61" Type="http://schemas.openxmlformats.org/officeDocument/2006/relationships/tableStyles" Target="tableStyles.xml" /><Relationship Id="rId6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7088982" y="365125"/>
            <a:ext cx="2135981" cy="5811838"/>
          </a:xfrm>
        </p:spPr>
        <p:txBody>
          <a:bodyPr vert="eaVert"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81037" y="365125"/>
            <a:ext cx="6284119" cy="5811838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Abschnitts-&#10;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81037" y="1825625"/>
            <a:ext cx="421005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014913" y="1825625"/>
            <a:ext cx="421005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2328" y="365127"/>
            <a:ext cx="8543925" cy="1325563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82329" y="2505074"/>
            <a:ext cx="4190702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5014913" y="2505074"/>
            <a:ext cx="4211340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7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7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81037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FD8D45-016F-4C35-9D07-F28D26C47325}" type="datetimeFigureOut">
              <a:rPr lang="de-DE"/>
              <a:t/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BC5F0-7A05-48F3-BB67-2067ABBAADEA}" type="slidenum">
              <a:rPr lang="de-DE"/>
              <a:t/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8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hyperlink" Target="https://learningapps.org/watch?v=pouczvk6t22" TargetMode="External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18.png"/><Relationship Id="rId7" Type="http://schemas.openxmlformats.org/officeDocument/2006/relationships/image" Target="../media/image33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slide" Target="slide49.xml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slide" Target="slide17.xml"/><Relationship Id="rId9" Type="http://schemas.openxmlformats.org/officeDocument/2006/relationships/image" Target="../media/image37.png"/><Relationship Id="rId10" Type="http://schemas.openxmlformats.org/officeDocument/2006/relationships/slide" Target="slide19.xml"/><Relationship Id="rId11" Type="http://schemas.openxmlformats.org/officeDocument/2006/relationships/image" Target="../media/image38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18.png"/><Relationship Id="rId4" Type="http://schemas.openxmlformats.org/officeDocument/2006/relationships/image" Target="../media/image35.png"/><Relationship Id="rId5" Type="http://schemas.openxmlformats.org/officeDocument/2006/relationships/image" Target="../media/image4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18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slide" Target="slide13.xml"/><Relationship Id="rId8" Type="http://schemas.openxmlformats.org/officeDocument/2006/relationships/image" Target="../media/image45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slide" Target="slide50.xml"/><Relationship Id="rId4" Type="http://schemas.openxmlformats.org/officeDocument/2006/relationships/image" Target="../media/image12.pn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8" Type="http://schemas.openxmlformats.org/officeDocument/2006/relationships/image" Target="../media/image50.jpg"/><Relationship Id="rId9" Type="http://schemas.openxmlformats.org/officeDocument/2006/relationships/image" Target="../media/image51.jpg"/><Relationship Id="rId10" Type="http://schemas.openxmlformats.org/officeDocument/2006/relationships/image" Target="../media/image18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hyperlink" Target="https://chemiedidaktik.uni-wuppertal.de/index.php?id=5561&amp;L=0" TargetMode="External"/><Relationship Id="rId5" Type="http://schemas.openxmlformats.org/officeDocument/2006/relationships/image" Target="../media/image56.jp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18.png"/><Relationship Id="rId9" Type="http://schemas.openxmlformats.org/officeDocument/2006/relationships/image" Target="../media/image52.png"/><Relationship Id="rId10" Type="http://schemas.openxmlformats.org/officeDocument/2006/relationships/image" Target="../media/image59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18.png"/><Relationship Id="rId5" Type="http://schemas.openxmlformats.org/officeDocument/2006/relationships/image" Target="../media/image52.png"/><Relationship Id="rId6" Type="http://schemas.openxmlformats.org/officeDocument/2006/relationships/slide" Target="slide12.xml"/><Relationship Id="rId7" Type="http://schemas.openxmlformats.org/officeDocument/2006/relationships/image" Target="../media/image62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18.png"/><Relationship Id="rId4" Type="http://schemas.openxmlformats.org/officeDocument/2006/relationships/image" Target="../media/image52.png"/><Relationship Id="rId5" Type="http://schemas.openxmlformats.org/officeDocument/2006/relationships/image" Target="../media/image64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slide" Target="slide51.xml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slide" Target="slide12.xml"/><Relationship Id="rId8" Type="http://schemas.openxmlformats.org/officeDocument/2006/relationships/image" Target="../media/image67.png"/><Relationship Id="rId9" Type="http://schemas.openxmlformats.org/officeDocument/2006/relationships/slide" Target="slide21.xml"/><Relationship Id="rId10" Type="http://schemas.openxmlformats.org/officeDocument/2006/relationships/image" Target="../media/image68.png"/><Relationship Id="rId11" Type="http://schemas.openxmlformats.org/officeDocument/2006/relationships/image" Target="../media/image5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hyperlink" Target="https://learningapps.org/watch?v=pjbd243wc22" TargetMode="External"/><Relationship Id="rId5" Type="http://schemas.openxmlformats.org/officeDocument/2006/relationships/image" Target="../media/image71.jpg"/><Relationship Id="rId6" Type="http://schemas.openxmlformats.org/officeDocument/2006/relationships/image" Target="../media/image18.png"/><Relationship Id="rId7" Type="http://schemas.openxmlformats.org/officeDocument/2006/relationships/image" Target="../media/image72.jpg"/><Relationship Id="rId8" Type="http://schemas.openxmlformats.org/officeDocument/2006/relationships/image" Target="../media/image42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18.png"/><Relationship Id="rId4" Type="http://schemas.openxmlformats.org/officeDocument/2006/relationships/slide" Target="slide19.xml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52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hyperlink" Target="https://learningapps.org/watch?v=pv9192sba22" TargetMode="External"/><Relationship Id="rId5" Type="http://schemas.openxmlformats.org/officeDocument/2006/relationships/image" Target="../media/image78.jpg"/><Relationship Id="rId6" Type="http://schemas.openxmlformats.org/officeDocument/2006/relationships/image" Target="../media/image79.jpg"/><Relationship Id="rId7" Type="http://schemas.openxmlformats.org/officeDocument/2006/relationships/image" Target="../media/image18.png"/><Relationship Id="rId8" Type="http://schemas.openxmlformats.org/officeDocument/2006/relationships/image" Target="../media/image42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slide" Target="slide52.xml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52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slide" Target="slide54.xml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5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slide" Target="slide7.xml"/><Relationship Id="rId10" Type="http://schemas.openxmlformats.org/officeDocument/2006/relationships/image" Target="../media/image85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18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18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18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slide" Target="slide55.xml"/><Relationship Id="rId4" Type="http://schemas.openxmlformats.org/officeDocument/2006/relationships/image" Target="../media/image12.png"/><Relationship Id="rId5" Type="http://schemas.openxmlformats.org/officeDocument/2006/relationships/image" Target="../media/image18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hyperlink" Target="https://uni-wuppertal.sciebo.de/s/aXfmcdSzYP1uKdV" TargetMode="External"/><Relationship Id="rId5" Type="http://schemas.openxmlformats.org/officeDocument/2006/relationships/image" Target="../media/image100.jpg"/><Relationship Id="rId6" Type="http://schemas.openxmlformats.org/officeDocument/2006/relationships/image" Target="../media/image18.png"/><Relationship Id="rId7" Type="http://schemas.openxmlformats.org/officeDocument/2006/relationships/image" Target="../media/image10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slide" Target="slide56.xml"/><Relationship Id="rId4" Type="http://schemas.openxmlformats.org/officeDocument/2006/relationships/image" Target="../media/image1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8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8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8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8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Relationship Id="rId4" Type="http://schemas.openxmlformats.org/officeDocument/2006/relationships/slide" Target="slide57.xml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118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18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8.png"/><Relationship Id="rId4" Type="http://schemas.openxmlformats.org/officeDocument/2006/relationships/image" Target="../media/image120.png"/><Relationship Id="rId5" Type="http://schemas.openxmlformats.org/officeDocument/2006/relationships/image" Target="../media/image123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8.png"/><Relationship Id="rId4" Type="http://schemas.openxmlformats.org/officeDocument/2006/relationships/image" Target="../media/image120.png"/><Relationship Id="rId5" Type="http://schemas.openxmlformats.org/officeDocument/2006/relationships/image" Target="../media/image125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8.png"/><Relationship Id="rId4" Type="http://schemas.openxmlformats.org/officeDocument/2006/relationships/image" Target="../media/image120.png"/><Relationship Id="rId5" Type="http://schemas.openxmlformats.org/officeDocument/2006/relationships/image" Target="../media/image127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8.png"/><Relationship Id="rId4" Type="http://schemas.openxmlformats.org/officeDocument/2006/relationships/image" Target="../media/image120.png"/><Relationship Id="rId5" Type="http://schemas.openxmlformats.org/officeDocument/2006/relationships/image" Target="../media/image129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hyperlink" Target="https://uni-wuppertal.sciebo.de/s/FP1J3TlYWQYwkQn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Relationship Id="rId3" Type="http://schemas.openxmlformats.org/officeDocument/2006/relationships/image" Target="../media/image18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8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8.png"/><Relationship Id="rId4" Type="http://schemas.openxmlformats.org/officeDocument/2006/relationships/image" Target="../media/image134.png"/><Relationship Id="rId5" Type="http://schemas.openxmlformats.org/officeDocument/2006/relationships/image" Target="../media/image137.pn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8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Relationship Id="rId4" Type="http://schemas.openxmlformats.org/officeDocument/2006/relationships/image" Target="../media/image18.png"/><Relationship Id="rId5" Type="http://schemas.openxmlformats.org/officeDocument/2006/relationships/image" Target="../media/image144.png"/><Relationship Id="rId6" Type="http://schemas.openxmlformats.org/officeDocument/2006/relationships/slide" Target="slide5.xml"/><Relationship Id="rId7" Type="http://schemas.openxmlformats.org/officeDocument/2006/relationships/image" Target="../media/image145.pn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Relationship Id="rId3" Type="http://schemas.openxmlformats.org/officeDocument/2006/relationships/slide" Target="slide47.xml"/><Relationship Id="rId4" Type="http://schemas.openxmlformats.org/officeDocument/2006/relationships/image" Target="../media/image12.png"/><Relationship Id="rId5" Type="http://schemas.openxmlformats.org/officeDocument/2006/relationships/image" Target="../media/image147.jpg"/><Relationship Id="rId6" Type="http://schemas.openxmlformats.org/officeDocument/2006/relationships/image" Target="../media/image148.jpg"/><Relationship Id="rId7" Type="http://schemas.openxmlformats.org/officeDocument/2006/relationships/image" Target="../media/image149.jpg"/><Relationship Id="rId8" Type="http://schemas.openxmlformats.org/officeDocument/2006/relationships/image" Target="../media/image150.jpg"/><Relationship Id="rId9" Type="http://schemas.openxmlformats.org/officeDocument/2006/relationships/image" Target="../media/image151.jpg"/><Relationship Id="rId10" Type="http://schemas.openxmlformats.org/officeDocument/2006/relationships/image" Target="../media/image152.jpg"/><Relationship Id="rId11" Type="http://schemas.openxmlformats.org/officeDocument/2006/relationships/image" Target="../media/image153.jpg"/><Relationship Id="rId12" Type="http://schemas.openxmlformats.org/officeDocument/2006/relationships/image" Target="../media/image154.jpg"/><Relationship Id="rId13" Type="http://schemas.openxmlformats.org/officeDocument/2006/relationships/image" Target="../media/image155.png"/><Relationship Id="rId14" Type="http://schemas.openxmlformats.org/officeDocument/2006/relationships/image" Target="../media/image18.png"/><Relationship Id="rId15" Type="http://schemas.openxmlformats.org/officeDocument/2006/relationships/image" Target="../media/image156.png"/><Relationship Id="rId16" Type="http://schemas.openxmlformats.org/officeDocument/2006/relationships/image" Target="../media/image157.png"/><Relationship Id="rId17" Type="http://schemas.openxmlformats.org/officeDocument/2006/relationships/slide" Target="slide8.xml"/><Relationship Id="rId18" Type="http://schemas.openxmlformats.org/officeDocument/2006/relationships/image" Target="../media/image145.pn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8.png"/><Relationship Id="rId5" Type="http://schemas.openxmlformats.org/officeDocument/2006/relationships/image" Target="../media/image156.png"/><Relationship Id="rId6" Type="http://schemas.openxmlformats.org/officeDocument/2006/relationships/slide" Target="slide8.xml"/><Relationship Id="rId7" Type="http://schemas.openxmlformats.org/officeDocument/2006/relationships/image" Target="../media/image145.pn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Relationship Id="rId4" Type="http://schemas.openxmlformats.org/officeDocument/2006/relationships/image" Target="../media/image18.png"/><Relationship Id="rId5" Type="http://schemas.openxmlformats.org/officeDocument/2006/relationships/image" Target="../media/image162.png"/><Relationship Id="rId6" Type="http://schemas.openxmlformats.org/officeDocument/2006/relationships/slide" Target="slide9.xml"/><Relationship Id="rId7" Type="http://schemas.openxmlformats.org/officeDocument/2006/relationships/image" Target="../media/image145.png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8.png"/><Relationship Id="rId5" Type="http://schemas.openxmlformats.org/officeDocument/2006/relationships/image" Target="../media/image165.png"/><Relationship Id="rId6" Type="http://schemas.openxmlformats.org/officeDocument/2006/relationships/slide" Target="slide12.xml"/><Relationship Id="rId7" Type="http://schemas.openxmlformats.org/officeDocument/2006/relationships/image" Target="../media/image14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slide" Target="slide45.xml"/><Relationship Id="rId7" Type="http://schemas.openxmlformats.org/officeDocument/2006/relationships/image" Target="../media/image12.png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18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8" Type="http://schemas.openxmlformats.org/officeDocument/2006/relationships/slide" Target="slide15.xml"/><Relationship Id="rId9" Type="http://schemas.openxmlformats.org/officeDocument/2006/relationships/image" Target="../media/image145.png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Relationship Id="rId3" Type="http://schemas.openxmlformats.org/officeDocument/2006/relationships/image" Target="../media/image170.png"/><Relationship Id="rId4" Type="http://schemas.openxmlformats.org/officeDocument/2006/relationships/image" Target="../media/image18.png"/><Relationship Id="rId5" Type="http://schemas.openxmlformats.org/officeDocument/2006/relationships/image" Target="../media/image171.png"/><Relationship Id="rId6" Type="http://schemas.openxmlformats.org/officeDocument/2006/relationships/slide" Target="slide19.xml"/><Relationship Id="rId7" Type="http://schemas.openxmlformats.org/officeDocument/2006/relationships/image" Target="../media/image145.pn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slide" Target="slide53.xml"/><Relationship Id="rId5" Type="http://schemas.openxmlformats.org/officeDocument/2006/relationships/image" Target="../media/image12.png"/><Relationship Id="rId6" Type="http://schemas.openxmlformats.org/officeDocument/2006/relationships/image" Target="../media/image18.png"/><Relationship Id="rId7" Type="http://schemas.openxmlformats.org/officeDocument/2006/relationships/image" Target="../media/image174.png"/><Relationship Id="rId8" Type="http://schemas.openxmlformats.org/officeDocument/2006/relationships/slide" Target="slide23.xml"/><Relationship Id="rId9" Type="http://schemas.openxmlformats.org/officeDocument/2006/relationships/image" Target="../media/image145.png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Relationship Id="rId3" Type="http://schemas.openxmlformats.org/officeDocument/2006/relationships/image" Target="../media/image18.png"/><Relationship Id="rId4" Type="http://schemas.openxmlformats.org/officeDocument/2006/relationships/image" Target="../media/image174.png"/><Relationship Id="rId5" Type="http://schemas.openxmlformats.org/officeDocument/2006/relationships/image" Target="../media/image176.png"/><Relationship Id="rId6" Type="http://schemas.openxmlformats.org/officeDocument/2006/relationships/slide" Target="slide23.xml"/><Relationship Id="rId7" Type="http://schemas.openxmlformats.org/officeDocument/2006/relationships/image" Target="../media/image145.png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Relationship Id="rId4" Type="http://schemas.openxmlformats.org/officeDocument/2006/relationships/image" Target="../media/image18.png"/><Relationship Id="rId5" Type="http://schemas.openxmlformats.org/officeDocument/2006/relationships/image" Target="../media/image179.png"/><Relationship Id="rId6" Type="http://schemas.openxmlformats.org/officeDocument/2006/relationships/slide" Target="slide24.xml"/><Relationship Id="rId7" Type="http://schemas.openxmlformats.org/officeDocument/2006/relationships/image" Target="../media/image145.png"/></Relationships>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Relationship Id="rId3" Type="http://schemas.openxmlformats.org/officeDocument/2006/relationships/image" Target="../media/image18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slide" Target="slide28.xml"/><Relationship Id="rId7" Type="http://schemas.openxmlformats.org/officeDocument/2006/relationships/image" Target="../media/image183.png"/></Relationships>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Relationship Id="rId3" Type="http://schemas.openxmlformats.org/officeDocument/2006/relationships/image" Target="../media/image18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6" Type="http://schemas.openxmlformats.org/officeDocument/2006/relationships/slide" Target="slide20.xml"/><Relationship Id="rId7" Type="http://schemas.openxmlformats.org/officeDocument/2006/relationships/image" Target="../media/image187.png"/><Relationship Id="rId8" Type="http://schemas.openxmlformats.org/officeDocument/2006/relationships/slide" Target="slide22.xml"/><Relationship Id="rId9" Type="http://schemas.openxmlformats.org/officeDocument/2006/relationships/image" Target="../media/image188.png"/><Relationship Id="rId10" Type="http://schemas.openxmlformats.org/officeDocument/2006/relationships/slide" Target="slide30.xml"/><Relationship Id="rId11" Type="http://schemas.openxmlformats.org/officeDocument/2006/relationships/image" Target="../media/image189.png"/></Relationships>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sTsswBLgohc" TargetMode="External"/><Relationship Id="rId3" Type="http://schemas.openxmlformats.org/officeDocument/2006/relationships/image" Target="../media/image190.png"/><Relationship Id="rId4" Type="http://schemas.openxmlformats.org/officeDocument/2006/relationships/hyperlink" Target="https://www.youtube.com/watch?v=XXaHRAXiy9s" TargetMode="External"/><Relationship Id="rId5" Type="http://schemas.openxmlformats.org/officeDocument/2006/relationships/image" Target="../media/image191.png"/><Relationship Id="rId6" Type="http://schemas.openxmlformats.org/officeDocument/2006/relationships/image" Target="../media/image192.png"/><Relationship Id="rId7" Type="http://schemas.openxmlformats.org/officeDocument/2006/relationships/hyperlink" Target="https://www.youtube.com/watch?v=Z0uvv4QtvFM" TargetMode="External"/><Relationship Id="rId8" Type="http://schemas.openxmlformats.org/officeDocument/2006/relationships/image" Target="../media/image193.png"/><Relationship Id="rId9" Type="http://schemas.openxmlformats.org/officeDocument/2006/relationships/image" Target="../media/image18.png"/><Relationship Id="rId10" Type="http://schemas.openxmlformats.org/officeDocument/2006/relationships/image" Target="../media/image194.png"/><Relationship Id="rId11" Type="http://schemas.openxmlformats.org/officeDocument/2006/relationships/image" Target="../media/image195.png"/><Relationship Id="rId12" Type="http://schemas.openxmlformats.org/officeDocument/2006/relationships/image" Target="../media/image196.png"/><Relationship Id="rId13" Type="http://schemas.openxmlformats.org/officeDocument/2006/relationships/slide" Target="slide34.xml"/><Relationship Id="rId14" Type="http://schemas.openxmlformats.org/officeDocument/2006/relationships/image" Target="../media/image19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s://uni-wuppertal.sciebo.de/s/uuliXB4ZKRdI2Zs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slide" Target="slide24.xml"/><Relationship Id="rId8" Type="http://schemas.openxmlformats.org/officeDocument/2006/relationships/image" Target="../media/image20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6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8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1171"/>
            <a:ext cx="9906000" cy="6855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139098"/>
            <a:ext cx="9906000" cy="6746064"/>
          </a:xfrm>
          <a:prstGeom prst="rect">
            <a:avLst/>
          </a:prstGeom>
        </p:spPr>
      </p:pic>
      <p:pic>
        <p:nvPicPr>
          <p:cNvPr id="18" name="Grafik 1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8" name="Grafik 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9457277" y="6560045"/>
            <a:ext cx="573074" cy="530398"/>
          </a:xfrm>
          <a:prstGeom prst="rect">
            <a:avLst/>
          </a:prstGeom>
        </p:spPr>
      </p:pic>
      <p:pic>
        <p:nvPicPr>
          <p:cNvPr id="9" name="Grafik 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258670" y="1587485"/>
            <a:ext cx="9419136" cy="4682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-1" y="1462068"/>
            <a:ext cx="10044545" cy="5617611"/>
          </a:xfrm>
          <a:prstGeom prst="rect">
            <a:avLst/>
          </a:prstGeom>
        </p:spPr>
      </p:pic>
      <p:pic>
        <p:nvPicPr>
          <p:cNvPr id="6" name="Grafik 5">
            <a:hlinkClick r:id="rId3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486212" y="2903941"/>
            <a:ext cx="5687989" cy="3015901"/>
          </a:xfrm>
          <a:prstGeom prst="rect">
            <a:avLst/>
          </a:prstGeom>
        </p:spPr>
      </p:pic>
      <p:pic>
        <p:nvPicPr>
          <p:cNvPr id="9" name="Grafik 8">
            <a:hlinkClick r:id="rId3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6809908" y="4399250"/>
            <a:ext cx="1506075" cy="1511474"/>
          </a:xfrm>
          <a:prstGeom prst="rect">
            <a:avLst/>
          </a:prstGeom>
        </p:spPr>
      </p:pic>
      <p:pic>
        <p:nvPicPr>
          <p:cNvPr id="22" name="Grafik 2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0" y="110840"/>
            <a:ext cx="9906000" cy="1205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565418"/>
            <a:ext cx="10037298" cy="523268"/>
          </a:xfrm>
          <a:prstGeom prst="rect">
            <a:avLst/>
          </a:prstGeom>
        </p:spPr>
      </p:pic>
      <p:pic>
        <p:nvPicPr>
          <p:cNvPr id="29" name="Grafik 28" descr="Fragen Silhouette">
            <a:hlinkClick r:id="rId3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8967593" y="5684960"/>
            <a:ext cx="914400" cy="9144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110840"/>
            <a:ext cx="9906000" cy="1205525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258670" y="1262797"/>
            <a:ext cx="8535140" cy="4633362"/>
          </a:xfrm>
          <a:prstGeom prst="rect">
            <a:avLst/>
          </a:prstGeom>
        </p:spPr>
      </p:pic>
      <p:pic>
        <p:nvPicPr>
          <p:cNvPr id="6" name="Grafik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70027" y="5849704"/>
            <a:ext cx="4487045" cy="615749"/>
          </a:xfrm>
          <a:prstGeom prst="rect">
            <a:avLst/>
          </a:prstGeom>
        </p:spPr>
      </p:pic>
      <p:pic>
        <p:nvPicPr>
          <p:cNvPr id="8" name="Grafik 7">
            <a:hlinkClick r:id="rId10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1"/>
          <a:stretch/>
        </p:blipFill>
        <p:spPr bwMode="auto">
          <a:xfrm>
            <a:off x="470027" y="6160499"/>
            <a:ext cx="5182049" cy="615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8882"/>
            <a:ext cx="10036800" cy="522144"/>
          </a:xfrm>
          <a:prstGeom prst="rect">
            <a:avLst/>
          </a:prstGeom>
        </p:spPr>
      </p:pic>
      <p:pic>
        <p:nvPicPr>
          <p:cNvPr id="20" name="Grafik 19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96252"/>
            <a:ext cx="9906000" cy="1205525"/>
          </a:xfrm>
          <a:prstGeom prst="rect">
            <a:avLst/>
          </a:prstGeom>
        </p:spPr>
      </p:pic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162822" y="1243990"/>
            <a:ext cx="9547163" cy="5425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4793"/>
            <a:ext cx="10036800" cy="530177"/>
          </a:xfrm>
          <a:prstGeom prst="rect">
            <a:avLst/>
          </a:prstGeom>
        </p:spPr>
      </p:pic>
      <p:pic>
        <p:nvPicPr>
          <p:cNvPr id="31" name="Grafik 30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83110"/>
            <a:ext cx="517340" cy="18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114300"/>
            <a:ext cx="9906000" cy="1296852"/>
          </a:xfrm>
          <a:prstGeom prst="rect">
            <a:avLst/>
          </a:prstGeom>
        </p:spPr>
      </p:pic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409565" y="1418034"/>
            <a:ext cx="9010669" cy="1079086"/>
          </a:xfrm>
          <a:prstGeom prst="rect">
            <a:avLst/>
          </a:prstGeom>
        </p:spPr>
      </p:pic>
      <p:pic>
        <p:nvPicPr>
          <p:cNvPr id="7" name="Grafik 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517340" y="2754446"/>
            <a:ext cx="7949873" cy="3212870"/>
          </a:xfrm>
          <a:prstGeom prst="rect">
            <a:avLst/>
          </a:prstGeom>
        </p:spPr>
      </p:pic>
      <p:pic>
        <p:nvPicPr>
          <p:cNvPr id="9" name="Grafik 8">
            <a:hlinkClick r:id="rId7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8"/>
          <a:stretch/>
        </p:blipFill>
        <p:spPr bwMode="auto">
          <a:xfrm>
            <a:off x="3738761" y="2099261"/>
            <a:ext cx="2127688" cy="231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75362"/>
            <a:ext cx="10036800" cy="530177"/>
          </a:xfrm>
          <a:prstGeom prst="rect">
            <a:avLst/>
          </a:prstGeom>
        </p:spPr>
      </p:pic>
      <p:pic>
        <p:nvPicPr>
          <p:cNvPr id="22" name="Grafik 21" descr="Fragen Silhouette">
            <a:hlinkClick r:id="rId3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8967593" y="5684960"/>
            <a:ext cx="914400" cy="914400"/>
          </a:xfrm>
          <a:prstGeom prst="rect">
            <a:avLst/>
          </a:prstGeom>
        </p:spPr>
      </p:pic>
      <p:pic>
        <p:nvPicPr>
          <p:cNvPr id="25" name="Grafik 2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rcRect l="31959" t="46503" r="28716" b="23524"/>
          <a:stretch/>
        </p:blipFill>
        <p:spPr bwMode="auto">
          <a:xfrm>
            <a:off x="7401298" y="4952705"/>
            <a:ext cx="1528175" cy="1553155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rcRect l="6541" t="13443" r="39456" b="10656"/>
          <a:stretch/>
        </p:blipFill>
        <p:spPr bwMode="auto">
          <a:xfrm>
            <a:off x="7401298" y="3470257"/>
            <a:ext cx="2340000" cy="1250089"/>
          </a:xfrm>
          <a:prstGeom prst="rect">
            <a:avLst/>
          </a:prstGeom>
        </p:spPr>
      </p:pic>
      <p:pic>
        <p:nvPicPr>
          <p:cNvPr id="7" name="Grafik 6" descr="Ein Bild, das Text, Zeitung enthält.&#10;&#10;Automatisch generierte Beschreibung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rcRect l="0" t="41022" r="0" b="23317"/>
          <a:stretch/>
        </p:blipFill>
        <p:spPr bwMode="auto">
          <a:xfrm>
            <a:off x="89888" y="3495670"/>
            <a:ext cx="7200000" cy="809468"/>
          </a:xfrm>
          <a:prstGeom prst="rect">
            <a:avLst/>
          </a:prstGeom>
        </p:spPr>
      </p:pic>
      <p:pic>
        <p:nvPicPr>
          <p:cNvPr id="11" name="Grafik 10" descr="Ein Bild, das Text, Zeitung enthält.&#10;&#10;Automatisch generierte Beschreibung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8"/>
          <a:srcRect l="3033" t="59270" r="0" b="12189"/>
          <a:stretch/>
        </p:blipFill>
        <p:spPr bwMode="auto">
          <a:xfrm>
            <a:off x="59426" y="4676409"/>
            <a:ext cx="7200000" cy="668082"/>
          </a:xfrm>
          <a:prstGeom prst="rect">
            <a:avLst/>
          </a:prstGeom>
        </p:spPr>
      </p:pic>
      <p:pic>
        <p:nvPicPr>
          <p:cNvPr id="13" name="Grafik 12" descr="Ein Bild, das Text, Zeitung enthält.&#10;&#10;Automatisch generierte Beschreibung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9"/>
          <a:srcRect l="7576" t="65390" r="0" b="1"/>
          <a:stretch/>
        </p:blipFill>
        <p:spPr bwMode="auto">
          <a:xfrm>
            <a:off x="97477" y="5627132"/>
            <a:ext cx="7200000" cy="825462"/>
          </a:xfrm>
          <a:prstGeom prst="rect">
            <a:avLst/>
          </a:prstGeom>
        </p:spPr>
      </p:pic>
      <p:pic>
        <p:nvPicPr>
          <p:cNvPr id="27" name="Grafik 2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0"/>
          <a:stretch/>
        </p:blipFill>
        <p:spPr bwMode="auto">
          <a:xfrm>
            <a:off x="0" y="6688642"/>
            <a:ext cx="517340" cy="180000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1"/>
          <a:stretch/>
        </p:blipFill>
        <p:spPr bwMode="auto">
          <a:xfrm>
            <a:off x="0" y="96252"/>
            <a:ext cx="9906000" cy="1296852"/>
          </a:xfrm>
          <a:prstGeom prst="rect">
            <a:avLst/>
          </a:prstGeom>
        </p:spPr>
      </p:pic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2"/>
          <a:stretch/>
        </p:blipFill>
        <p:spPr bwMode="auto">
          <a:xfrm>
            <a:off x="311495" y="1417990"/>
            <a:ext cx="9150889" cy="184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425681" y="4251485"/>
            <a:ext cx="8846063" cy="2231329"/>
          </a:xfrm>
          <a:prstGeom prst="rect">
            <a:avLst/>
          </a:prstGeom>
        </p:spPr>
      </p:pic>
      <p:pic>
        <p:nvPicPr>
          <p:cNvPr id="11" name="Grafik 10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575362"/>
            <a:ext cx="10036800" cy="530177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hlinkClick r:id="rId4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541700" y="3730301"/>
            <a:ext cx="4126322" cy="2314159"/>
          </a:xfrm>
          <a:prstGeom prst="rect">
            <a:avLst/>
          </a:prstGeom>
        </p:spPr>
      </p:pic>
      <p:pic>
        <p:nvPicPr>
          <p:cNvPr id="5" name="Grafik 4" descr="Häkchen mit einfarbiger Füllung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8073068" y="2445325"/>
            <a:ext cx="360000" cy="360000"/>
          </a:xfrm>
          <a:prstGeom prst="rect">
            <a:avLst/>
          </a:prstGeom>
        </p:spPr>
      </p:pic>
      <p:pic>
        <p:nvPicPr>
          <p:cNvPr id="7" name="Grafik 6" descr="Schließen mit einfarbiger Füllung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6072678" y="2726990"/>
            <a:ext cx="360000" cy="360000"/>
          </a:xfrm>
          <a:prstGeom prst="rect">
            <a:avLst/>
          </a:prstGeom>
        </p:spPr>
      </p:pic>
      <p:pic>
        <p:nvPicPr>
          <p:cNvPr id="17" name="Grafik 1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8"/>
          <a:stretch/>
        </p:blipFill>
        <p:spPr bwMode="auto">
          <a:xfrm>
            <a:off x="0" y="6704684"/>
            <a:ext cx="517340" cy="180000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9"/>
          <a:stretch/>
        </p:blipFill>
        <p:spPr bwMode="auto">
          <a:xfrm>
            <a:off x="0" y="96252"/>
            <a:ext cx="9906000" cy="1296852"/>
          </a:xfrm>
          <a:prstGeom prst="rect">
            <a:avLst/>
          </a:prstGeom>
        </p:spPr>
      </p:pic>
      <p:pic>
        <p:nvPicPr>
          <p:cNvPr id="8" name="Grafik 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0"/>
          <a:stretch/>
        </p:blipFill>
        <p:spPr bwMode="auto">
          <a:xfrm>
            <a:off x="377555" y="1333677"/>
            <a:ext cx="9150889" cy="1871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75362"/>
            <a:ext cx="10036800" cy="530177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267818" y="1675982"/>
            <a:ext cx="9370364" cy="4572396"/>
          </a:xfrm>
          <a:prstGeom prst="rect">
            <a:avLst/>
          </a:prstGeom>
        </p:spPr>
      </p:pic>
      <p:pic>
        <p:nvPicPr>
          <p:cNvPr id="22" name="Grafik 2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6688642"/>
            <a:ext cx="517340" cy="180000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96252"/>
            <a:ext cx="9906000" cy="1296852"/>
          </a:xfrm>
          <a:prstGeom prst="rect">
            <a:avLst/>
          </a:prstGeom>
        </p:spPr>
      </p:pic>
      <p:pic>
        <p:nvPicPr>
          <p:cNvPr id="6" name="Grafik 5">
            <a:hlinkClick r:id="rId6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4392451" y="3578098"/>
            <a:ext cx="4554107" cy="7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76114"/>
            <a:ext cx="10036800" cy="530177"/>
          </a:xfrm>
          <a:prstGeom prst="rect">
            <a:avLst/>
          </a:prstGeom>
        </p:spPr>
      </p:pic>
      <p:pic>
        <p:nvPicPr>
          <p:cNvPr id="22" name="Grafik 2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704684"/>
            <a:ext cx="517340" cy="180000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96252"/>
            <a:ext cx="9906000" cy="1296852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225142" y="1423753"/>
            <a:ext cx="9455716" cy="5060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24007" y="6559877"/>
            <a:ext cx="10036800" cy="530177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330648" y="1398089"/>
            <a:ext cx="9156986" cy="4541914"/>
          </a:xfrm>
          <a:prstGeom prst="rect">
            <a:avLst/>
          </a:prstGeom>
        </p:spPr>
      </p:pic>
      <p:pic>
        <p:nvPicPr>
          <p:cNvPr id="32" name="Grafik 31" descr="Fragen Silhouette">
            <a:hlinkClick r:id="rId4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8967593" y="5684960"/>
            <a:ext cx="914400" cy="914400"/>
          </a:xfrm>
          <a:prstGeom prst="rect">
            <a:avLst/>
          </a:prstGeom>
        </p:spPr>
      </p:pic>
      <p:pic>
        <p:nvPicPr>
          <p:cNvPr id="23" name="Grafik 2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6688642"/>
            <a:ext cx="517340" cy="180000"/>
          </a:xfrm>
          <a:prstGeom prst="rect">
            <a:avLst/>
          </a:prstGeom>
        </p:spPr>
      </p:pic>
      <p:pic>
        <p:nvPicPr>
          <p:cNvPr id="5" name="Grafik 4">
            <a:hlinkClick r:id="rId7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8"/>
          <a:stretch/>
        </p:blipFill>
        <p:spPr bwMode="auto">
          <a:xfrm>
            <a:off x="6312832" y="3333959"/>
            <a:ext cx="3706689" cy="768163"/>
          </a:xfrm>
          <a:prstGeom prst="rect">
            <a:avLst/>
          </a:prstGeom>
        </p:spPr>
      </p:pic>
      <p:pic>
        <p:nvPicPr>
          <p:cNvPr id="6" name="Grafik 5">
            <a:hlinkClick r:id="rId9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0"/>
          <a:stretch/>
        </p:blipFill>
        <p:spPr bwMode="auto">
          <a:xfrm>
            <a:off x="418366" y="6021431"/>
            <a:ext cx="5163760" cy="609653"/>
          </a:xfrm>
          <a:prstGeom prst="rect">
            <a:avLst/>
          </a:prstGeom>
        </p:spPr>
      </p:pic>
      <p:pic>
        <p:nvPicPr>
          <p:cNvPr id="9" name="Grafik 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1"/>
          <a:stretch/>
        </p:blipFill>
        <p:spPr bwMode="auto">
          <a:xfrm>
            <a:off x="0" y="96252"/>
            <a:ext cx="9906000" cy="1296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-1" y="-1"/>
            <a:ext cx="9996359" cy="6989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258670" y="1338402"/>
            <a:ext cx="9559357" cy="5230821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578707"/>
            <a:ext cx="10036800" cy="530177"/>
          </a:xfrm>
          <a:prstGeom prst="rect">
            <a:avLst/>
          </a:prstGeom>
        </p:spPr>
      </p:pic>
      <p:pic>
        <p:nvPicPr>
          <p:cNvPr id="17" name="Grafik 16">
            <a:hlinkClick r:id="rId4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490181" y="4472294"/>
            <a:ext cx="722604" cy="720000"/>
          </a:xfrm>
          <a:prstGeom prst="rect">
            <a:avLst/>
          </a:prstGeom>
        </p:spPr>
      </p:pic>
      <p:pic>
        <p:nvPicPr>
          <p:cNvPr id="20" name="Grafik 19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6688642"/>
            <a:ext cx="517340" cy="180000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hlinkClick r:id="rId4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rcRect l="2454" t="0" r="6001" b="0"/>
          <a:stretch/>
        </p:blipFill>
        <p:spPr bwMode="auto">
          <a:xfrm>
            <a:off x="490181" y="2873764"/>
            <a:ext cx="3630422" cy="1339999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8"/>
          <a:stretch/>
        </p:blipFill>
        <p:spPr bwMode="auto">
          <a:xfrm>
            <a:off x="0" y="96252"/>
            <a:ext cx="9906000" cy="1296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87511"/>
            <a:ext cx="10036800" cy="530177"/>
          </a:xfrm>
          <a:prstGeom prst="rect">
            <a:avLst/>
          </a:prstGeom>
        </p:spPr>
      </p:pic>
      <p:pic>
        <p:nvPicPr>
          <p:cNvPr id="30" name="Grafik 29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704684"/>
            <a:ext cx="517340" cy="180000"/>
          </a:xfrm>
          <a:prstGeom prst="rect">
            <a:avLst/>
          </a:prstGeom>
        </p:spPr>
      </p:pic>
      <p:pic>
        <p:nvPicPr>
          <p:cNvPr id="4" name="Grafik 3">
            <a:hlinkClick r:id="rId4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6404329" y="5894384"/>
            <a:ext cx="3706689" cy="774259"/>
          </a:xfrm>
          <a:prstGeom prst="rect">
            <a:avLst/>
          </a:prstGeom>
        </p:spPr>
      </p:pic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418366" y="1389121"/>
            <a:ext cx="8663167" cy="4230991"/>
          </a:xfrm>
          <a:prstGeom prst="rect">
            <a:avLst/>
          </a:prstGeom>
        </p:spPr>
      </p:pic>
      <p:pic>
        <p:nvPicPr>
          <p:cNvPr id="7" name="Grafik 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0" y="96252"/>
            <a:ext cx="9906000" cy="1296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325735" y="1484952"/>
            <a:ext cx="9254530" cy="4883319"/>
          </a:xfrm>
          <a:prstGeom prst="rect">
            <a:avLst/>
          </a:prstGeom>
        </p:spPr>
      </p:pic>
      <p:pic>
        <p:nvPicPr>
          <p:cNvPr id="8" name="Grafik 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571469"/>
            <a:ext cx="10036800" cy="530177"/>
          </a:xfrm>
          <a:prstGeom prst="rect">
            <a:avLst/>
          </a:prstGeom>
        </p:spPr>
      </p:pic>
      <p:pic>
        <p:nvPicPr>
          <p:cNvPr id="6" name="Grafik 5">
            <a:hlinkClick r:id="rId4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6441178" y="4987900"/>
            <a:ext cx="1089712" cy="1080000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hlinkClick r:id="rId4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517093" y="3007900"/>
            <a:ext cx="4983595" cy="3060000"/>
          </a:xfrm>
          <a:prstGeom prst="rect">
            <a:avLst/>
          </a:prstGeom>
        </p:spPr>
      </p:pic>
      <p:pic>
        <p:nvPicPr>
          <p:cNvPr id="15" name="Grafik 1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0" y="6688642"/>
            <a:ext cx="517340" cy="180000"/>
          </a:xfrm>
          <a:prstGeom prst="rect">
            <a:avLst/>
          </a:prstGeom>
        </p:spPr>
      </p:pic>
      <p:pic>
        <p:nvPicPr>
          <p:cNvPr id="7" name="Grafik 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8"/>
          <a:stretch/>
        </p:blipFill>
        <p:spPr bwMode="auto">
          <a:xfrm>
            <a:off x="0" y="96252"/>
            <a:ext cx="9906000" cy="1296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325735" y="1392370"/>
            <a:ext cx="9254530" cy="4779678"/>
          </a:xfrm>
          <a:prstGeom prst="rect">
            <a:avLst/>
          </a:prstGeom>
        </p:spPr>
      </p:pic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575362"/>
            <a:ext cx="10036800" cy="530177"/>
          </a:xfrm>
          <a:prstGeom prst="rect">
            <a:avLst/>
          </a:prstGeom>
        </p:spPr>
      </p:pic>
      <p:pic>
        <p:nvPicPr>
          <p:cNvPr id="30" name="Grafik 29" descr="Fragen Silhouette">
            <a:hlinkClick r:id="rId4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8967593" y="5684960"/>
            <a:ext cx="914400" cy="914400"/>
          </a:xfrm>
          <a:prstGeom prst="rect">
            <a:avLst/>
          </a:prstGeom>
        </p:spPr>
      </p:pic>
      <p:pic>
        <p:nvPicPr>
          <p:cNvPr id="34" name="Grafik 3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6688642"/>
            <a:ext cx="517340" cy="180000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0" y="96252"/>
            <a:ext cx="9906000" cy="1296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-1232" y="6563265"/>
            <a:ext cx="10036800" cy="530177"/>
          </a:xfrm>
          <a:prstGeom prst="rect">
            <a:avLst/>
          </a:prstGeom>
        </p:spPr>
      </p:pic>
      <p:pic>
        <p:nvPicPr>
          <p:cNvPr id="30" name="Grafik 29" descr="Fragen Silhouette">
            <a:hlinkClick r:id="rId3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8967593" y="5684960"/>
            <a:ext cx="914400" cy="914400"/>
          </a:xfrm>
          <a:prstGeom prst="rect">
            <a:avLst/>
          </a:prstGeom>
        </p:spPr>
      </p:pic>
      <p:pic>
        <p:nvPicPr>
          <p:cNvPr id="33" name="Grafik 3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6688642"/>
            <a:ext cx="517340" cy="180000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96252"/>
            <a:ext cx="9906000" cy="1296852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294679" y="1386084"/>
            <a:ext cx="9254530" cy="1097375"/>
          </a:xfrm>
          <a:prstGeom prst="rect">
            <a:avLst/>
          </a:prstGeom>
        </p:spPr>
      </p:pic>
      <p:pic>
        <p:nvPicPr>
          <p:cNvPr id="9" name="Grafik 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8"/>
          <a:stretch/>
        </p:blipFill>
        <p:spPr bwMode="auto">
          <a:xfrm>
            <a:off x="432674" y="2681318"/>
            <a:ext cx="8065707" cy="3212870"/>
          </a:xfrm>
          <a:prstGeom prst="rect">
            <a:avLst/>
          </a:prstGeom>
        </p:spPr>
      </p:pic>
      <p:pic>
        <p:nvPicPr>
          <p:cNvPr id="10" name="Grafik 9">
            <a:hlinkClick r:id="rId9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0"/>
          <a:stretch/>
        </p:blipFill>
        <p:spPr bwMode="auto">
          <a:xfrm>
            <a:off x="432674" y="5993585"/>
            <a:ext cx="4487045" cy="7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70102"/>
            <a:ext cx="10036800" cy="530177"/>
          </a:xfrm>
          <a:prstGeom prst="rect">
            <a:avLst/>
          </a:prstGeom>
        </p:spPr>
      </p:pic>
      <p:pic>
        <p:nvPicPr>
          <p:cNvPr id="16" name="Grafik 1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112294"/>
            <a:ext cx="9906000" cy="1175081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1023788" y="1442922"/>
            <a:ext cx="7858425" cy="51271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-17275" y="6554133"/>
            <a:ext cx="10008000" cy="531236"/>
          </a:xfrm>
          <a:prstGeom prst="rect">
            <a:avLst/>
          </a:prstGeom>
        </p:spPr>
      </p:pic>
      <p:pic>
        <p:nvPicPr>
          <p:cNvPr id="18" name="Grafik 1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112294"/>
            <a:ext cx="9906000" cy="1175081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249527" y="1433623"/>
            <a:ext cx="9406943" cy="50174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-16042" y="6561996"/>
            <a:ext cx="10058400" cy="523268"/>
          </a:xfrm>
          <a:prstGeom prst="rect">
            <a:avLst/>
          </a:prstGeom>
        </p:spPr>
      </p:pic>
      <p:pic>
        <p:nvPicPr>
          <p:cNvPr id="18" name="Grafik 1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88642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112294"/>
            <a:ext cx="9906000" cy="1175081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286107" y="1405699"/>
            <a:ext cx="9333785" cy="5297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558882"/>
            <a:ext cx="10034337" cy="523268"/>
          </a:xfrm>
          <a:prstGeom prst="rect">
            <a:avLst/>
          </a:prstGeom>
        </p:spPr>
      </p:pic>
      <p:pic>
        <p:nvPicPr>
          <p:cNvPr id="17" name="Grafik 16" descr="Fragen Silhouette">
            <a:hlinkClick r:id="rId3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9165370" y="5926570"/>
            <a:ext cx="740630" cy="740630"/>
          </a:xfrm>
          <a:prstGeom prst="rect">
            <a:avLst/>
          </a:prstGeom>
        </p:spPr>
      </p:pic>
      <p:pic>
        <p:nvPicPr>
          <p:cNvPr id="18" name="Grafik 1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96252"/>
            <a:ext cx="9906000" cy="1175081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539113" y="1005111"/>
            <a:ext cx="8827773" cy="5681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49855"/>
            <a:ext cx="10026316" cy="523268"/>
          </a:xfrm>
          <a:prstGeom prst="rect">
            <a:avLst/>
          </a:prstGeom>
        </p:spPr>
      </p:pic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272467" y="1374441"/>
            <a:ext cx="9425233" cy="4718713"/>
          </a:xfrm>
          <a:prstGeom prst="rect">
            <a:avLst/>
          </a:prstGeom>
        </p:spPr>
      </p:pic>
      <p:pic>
        <p:nvPicPr>
          <p:cNvPr id="3" name="Grafik 2">
            <a:hlinkClick r:id="rId4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rcRect l="0" t="0" r="1043" b="0"/>
          <a:stretch/>
        </p:blipFill>
        <p:spPr bwMode="auto">
          <a:xfrm>
            <a:off x="418364" y="3479415"/>
            <a:ext cx="5343609" cy="3036018"/>
          </a:xfrm>
          <a:prstGeom prst="rect">
            <a:avLst/>
          </a:prstGeom>
        </p:spPr>
      </p:pic>
      <p:pic>
        <p:nvPicPr>
          <p:cNvPr id="19" name="Grafik 1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0" y="96252"/>
            <a:ext cx="9906000" cy="1175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-1"/>
            <a:ext cx="9995770" cy="6989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8882"/>
            <a:ext cx="10026316" cy="523268"/>
          </a:xfrm>
          <a:prstGeom prst="rect">
            <a:avLst/>
          </a:prstGeom>
        </p:spPr>
      </p:pic>
      <p:pic>
        <p:nvPicPr>
          <p:cNvPr id="12" name="Grafik 11" descr="Fragen Silhouette">
            <a:hlinkClick r:id="rId3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9165370" y="5926570"/>
            <a:ext cx="740630" cy="740630"/>
          </a:xfrm>
          <a:prstGeom prst="rect">
            <a:avLst/>
          </a:prstGeom>
        </p:spPr>
      </p:pic>
      <p:grpSp>
        <p:nvGrpSpPr>
          <p:cNvPr id="6" name="Gruppieren 5"/>
          <p:cNvGrpSpPr>
            <a:grpSpLocks noChangeAspect="1" noGrp="1" noMove="1" noResize="1" noRot="1" noUngrp="1"/>
          </p:cNvGrpSpPr>
          <p:nvPr/>
        </p:nvGrpSpPr>
        <p:grpSpPr bwMode="auto">
          <a:xfrm>
            <a:off x="5583029" y="3007820"/>
            <a:ext cx="2048406" cy="1676913"/>
            <a:chOff x="5583029" y="3007820"/>
            <a:chExt cx="1587600" cy="1299678"/>
          </a:xfrm>
        </p:grpSpPr>
        <p:pic>
          <p:nvPicPr>
            <p:cNvPr id="3" name="Grafik 2" descr="Liste Silhouette"/>
            <p:cNvPicPr>
              <a:picLocks noAdjustHandles="1" noChangeAspect="1" noChangeArrowheads="1" noChangeShapeType="1" noEditPoints="1" noGrp="1" noMove="1" noResize="1" noRot="1" noCrop="1"/>
            </p:cNvPicPr>
            <p:nvPr/>
          </p:nvPicPr>
          <p:blipFill>
            <a:blip r:embed="rId5"/>
            <a:stretch/>
          </p:blipFill>
          <p:spPr bwMode="auto">
            <a:xfrm>
              <a:off x="5583029" y="3007820"/>
              <a:ext cx="914400" cy="914400"/>
            </a:xfrm>
            <a:prstGeom prst="rect">
              <a:avLst/>
            </a:prstGeom>
          </p:spPr>
        </p:pic>
        <p:pic>
          <p:nvPicPr>
            <p:cNvPr id="5" name="Grafik 4" descr="Prüfliste Silhouette"/>
            <p:cNvPicPr>
              <a:picLocks noAdjustHandles="1" noChangeAspect="1" noChangeArrowheads="1" noChangeShapeType="1" noEditPoints="1" noGrp="1" noMove="1" noResize="1" noRot="1" noCrop="1"/>
            </p:cNvPicPr>
            <p:nvPr/>
          </p:nvPicPr>
          <p:blipFill>
            <a:blip r:embed="rId6"/>
            <a:stretch/>
          </p:blipFill>
          <p:spPr bwMode="auto">
            <a:xfrm>
              <a:off x="6256229" y="3393098"/>
              <a:ext cx="914400" cy="914400"/>
            </a:xfrm>
            <a:prstGeom prst="rect">
              <a:avLst/>
            </a:prstGeom>
          </p:spPr>
        </p:pic>
      </p:grpSp>
      <p:pic>
        <p:nvPicPr>
          <p:cNvPr id="20" name="Grafik 19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8"/>
          <a:stretch/>
        </p:blipFill>
        <p:spPr bwMode="auto">
          <a:xfrm>
            <a:off x="0" y="112294"/>
            <a:ext cx="9906000" cy="1175081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9"/>
          <a:stretch/>
        </p:blipFill>
        <p:spPr bwMode="auto">
          <a:xfrm>
            <a:off x="400986" y="1333676"/>
            <a:ext cx="8943607" cy="5121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558882"/>
            <a:ext cx="10042358" cy="523268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112294"/>
            <a:ext cx="9906000" cy="117508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31154" y="1466536"/>
            <a:ext cx="8443692" cy="4913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9320"/>
            <a:ext cx="10042358" cy="523268"/>
          </a:xfrm>
          <a:prstGeom prst="rect">
            <a:avLst/>
          </a:prstGeom>
        </p:spPr>
      </p:pic>
      <p:pic>
        <p:nvPicPr>
          <p:cNvPr id="41" name="Grafik 40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112294"/>
            <a:ext cx="9906000" cy="1175081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731154" y="1405233"/>
            <a:ext cx="8443692" cy="4913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9796"/>
            <a:ext cx="10058400" cy="523268"/>
          </a:xfrm>
          <a:prstGeom prst="rect">
            <a:avLst/>
          </a:prstGeom>
        </p:spPr>
      </p:pic>
      <p:pic>
        <p:nvPicPr>
          <p:cNvPr id="41" name="Grafik 40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731154" y="1453360"/>
            <a:ext cx="8443692" cy="4913802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96252"/>
            <a:ext cx="9906000" cy="1175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9320"/>
            <a:ext cx="10042358" cy="523268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243431" y="1278961"/>
            <a:ext cx="9419136" cy="5358847"/>
          </a:xfrm>
          <a:prstGeom prst="rect">
            <a:avLst/>
          </a:prstGeom>
        </p:spPr>
      </p:pic>
      <p:pic>
        <p:nvPicPr>
          <p:cNvPr id="33" name="Grafik 32" descr="Fragen Silhouette">
            <a:hlinkClick r:id="rId4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9165370" y="5926570"/>
            <a:ext cx="740630" cy="740630"/>
          </a:xfrm>
          <a:prstGeom prst="rect">
            <a:avLst/>
          </a:prstGeom>
        </p:spPr>
      </p:pic>
      <p:pic>
        <p:nvPicPr>
          <p:cNvPr id="25" name="Grafik 2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6688642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0" y="96252"/>
            <a:ext cx="9906000" cy="1175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-17275" y="6559027"/>
            <a:ext cx="10036800" cy="522978"/>
          </a:xfrm>
          <a:prstGeom prst="rect">
            <a:avLst/>
          </a:prstGeom>
        </p:spPr>
      </p:pic>
      <p:pic>
        <p:nvPicPr>
          <p:cNvPr id="14" name="Grafik 1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96252"/>
            <a:ext cx="9906000" cy="1175081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358619" y="1630650"/>
            <a:ext cx="9285013" cy="433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44785"/>
            <a:ext cx="10036800" cy="530177"/>
          </a:xfrm>
          <a:prstGeom prst="rect">
            <a:avLst/>
          </a:prstGeom>
        </p:spPr>
      </p:pic>
      <p:pic>
        <p:nvPicPr>
          <p:cNvPr id="17" name="Grafik 1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8000"/>
            <a:ext cx="517340" cy="180000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96252"/>
            <a:ext cx="9906000" cy="1175081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404990" y="1895723"/>
            <a:ext cx="9096020" cy="3066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9320"/>
            <a:ext cx="10036800" cy="530177"/>
          </a:xfrm>
          <a:prstGeom prst="rect">
            <a:avLst/>
          </a:prstGeom>
        </p:spPr>
      </p:pic>
      <p:pic>
        <p:nvPicPr>
          <p:cNvPr id="19" name="Grafik 1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96252"/>
            <a:ext cx="9906000" cy="1175081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188563" y="1208697"/>
            <a:ext cx="9528874" cy="5371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5427"/>
            <a:ext cx="10036800" cy="530177"/>
          </a:xfrm>
          <a:prstGeom prst="rect">
            <a:avLst/>
          </a:prstGeom>
        </p:spPr>
      </p:pic>
      <p:pic>
        <p:nvPicPr>
          <p:cNvPr id="17" name="Grafik 1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96252"/>
            <a:ext cx="9906000" cy="1175081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404990" y="2136536"/>
            <a:ext cx="9096020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5427"/>
            <a:ext cx="10036800" cy="530177"/>
          </a:xfrm>
          <a:prstGeom prst="rect">
            <a:avLst/>
          </a:prstGeom>
        </p:spPr>
      </p:pic>
      <p:pic>
        <p:nvPicPr>
          <p:cNvPr id="19" name="Grafik 1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96252"/>
            <a:ext cx="9906000" cy="1175081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245342" y="1187205"/>
            <a:ext cx="9736156" cy="5285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167225" y="1446422"/>
            <a:ext cx="9571550" cy="4791871"/>
          </a:xfrm>
          <a:prstGeom prst="rect">
            <a:avLst/>
          </a:prstGeom>
        </p:spPr>
      </p:pic>
      <p:pic>
        <p:nvPicPr>
          <p:cNvPr id="9" name="Grafik 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75156"/>
            <a:ext cx="9906000" cy="1284674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hlinkClick r:id="rId4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263393" y="2467689"/>
            <a:ext cx="5786426" cy="3254865"/>
          </a:xfrm>
          <a:prstGeom prst="rect">
            <a:avLst/>
          </a:prstGeom>
        </p:spPr>
      </p:pic>
      <p:pic>
        <p:nvPicPr>
          <p:cNvPr id="7" name="Grafik 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6557646"/>
            <a:ext cx="9995770" cy="5258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5427"/>
            <a:ext cx="10036800" cy="530177"/>
          </a:xfrm>
          <a:prstGeom prst="rect">
            <a:avLst/>
          </a:prstGeom>
        </p:spPr>
      </p:pic>
      <p:pic>
        <p:nvPicPr>
          <p:cNvPr id="19" name="Grafik 1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80210"/>
            <a:ext cx="9906000" cy="1173639"/>
          </a:xfrm>
          <a:prstGeom prst="rect">
            <a:avLst/>
          </a:prstGeom>
        </p:spPr>
      </p:pic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404990" y="1320681"/>
            <a:ext cx="9096020" cy="5114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0423"/>
            <a:ext cx="10080000" cy="522468"/>
          </a:xfrm>
          <a:prstGeom prst="rect">
            <a:avLst/>
          </a:prstGeom>
        </p:spPr>
      </p:pic>
      <p:pic>
        <p:nvPicPr>
          <p:cNvPr id="13" name="Grafik 1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112294"/>
            <a:ext cx="9906000" cy="1175081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368469" y="1430251"/>
            <a:ext cx="8591550" cy="4895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3038"/>
            <a:ext cx="10074442" cy="515375"/>
          </a:xfrm>
          <a:prstGeom prst="rect">
            <a:avLst/>
          </a:prstGeom>
        </p:spPr>
      </p:pic>
      <p:pic>
        <p:nvPicPr>
          <p:cNvPr id="13" name="Grafik 1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128336"/>
            <a:ext cx="9906000" cy="1175081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322838" y="1508986"/>
            <a:ext cx="8102286" cy="4541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-1"/>
            <a:ext cx="10074442" cy="7066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657080"/>
            <a:ext cx="9906000" cy="200920"/>
          </a:xfrm>
          <a:prstGeom prst="rect">
            <a:avLst/>
          </a:prstGeom>
        </p:spPr>
      </p:pic>
      <p:pic>
        <p:nvPicPr>
          <p:cNvPr id="24" name="Grafik 2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112294"/>
            <a:ext cx="9906000" cy="1284674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2179079" y="2785816"/>
            <a:ext cx="554784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228190" y="1396889"/>
            <a:ext cx="9449619" cy="4962574"/>
          </a:xfrm>
          <a:prstGeom prst="rect">
            <a:avLst/>
          </a:prstGeom>
        </p:spPr>
      </p:pic>
      <p:pic>
        <p:nvPicPr>
          <p:cNvPr id="10" name="Grafik 9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554629"/>
            <a:ext cx="10026000" cy="524209"/>
          </a:xfrm>
          <a:prstGeom prst="rect">
            <a:avLst/>
          </a:prstGeom>
        </p:spPr>
      </p:pic>
      <p:pic>
        <p:nvPicPr>
          <p:cNvPr id="21" name="Grafik 20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112293"/>
            <a:ext cx="10008000" cy="1280944"/>
          </a:xfrm>
          <a:prstGeom prst="rect">
            <a:avLst/>
          </a:prstGeom>
        </p:spPr>
      </p:pic>
      <p:pic>
        <p:nvPicPr>
          <p:cNvPr id="9" name="Grafik 8">
            <a:hlinkClick r:id="rId6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7215301" y="5892941"/>
            <a:ext cx="2627604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6007"/>
            <a:ext cx="10026316" cy="523268"/>
          </a:xfrm>
          <a:prstGeom prst="rect">
            <a:avLst/>
          </a:prstGeom>
        </p:spPr>
      </p:pic>
      <p:pic>
        <p:nvPicPr>
          <p:cNvPr id="15" name="Grafik 14" descr="Fragen Silhouette">
            <a:hlinkClick r:id="rId3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8967593" y="4640686"/>
            <a:ext cx="914400" cy="914400"/>
          </a:xfrm>
          <a:prstGeom prst="rect">
            <a:avLst/>
          </a:prstGeom>
        </p:spPr>
      </p:pic>
      <p:pic>
        <p:nvPicPr>
          <p:cNvPr id="5" name="Grafik 4" descr="Ein Welpe mit einer heißen Wärmflasche auf dem Kopf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1819141" y="1650962"/>
            <a:ext cx="2705085" cy="1800000"/>
          </a:xfrm>
          <a:prstGeom prst="rect">
            <a:avLst/>
          </a:prstGeom>
        </p:spPr>
      </p:pic>
      <p:pic>
        <p:nvPicPr>
          <p:cNvPr id="9" name="Grafik 8" descr="Arm und Bein des Läufers in schwarzen Sportschuhen, schwarzen Leggings und roter langärmeliger Jacke der eine niedrige Steinwand zum Dehnen verwendet.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2987787" y="4820475"/>
            <a:ext cx="2700000" cy="1800000"/>
          </a:xfrm>
          <a:prstGeom prst="rect">
            <a:avLst/>
          </a:prstGeom>
        </p:spPr>
      </p:pic>
      <p:pic>
        <p:nvPicPr>
          <p:cNvPr id="14" name="Grafik 13" descr="Person in schwarzen Sportschuhen, schwarzen Leggings, rotem Oberteil, runder Uhr, Quad-Stretch am Strand bei Sonnenuntergang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287787" y="4820475"/>
            <a:ext cx="2700000" cy="1800000"/>
          </a:xfrm>
          <a:prstGeom prst="rect">
            <a:avLst/>
          </a:prstGeom>
        </p:spPr>
      </p:pic>
      <p:pic>
        <p:nvPicPr>
          <p:cNvPr id="27" name="Grafik 2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8"/>
          <a:srcRect l="14248" t="16592" r="0" b="56396"/>
          <a:stretch/>
        </p:blipFill>
        <p:spPr bwMode="auto">
          <a:xfrm>
            <a:off x="287787" y="3441696"/>
            <a:ext cx="4939910" cy="1167025"/>
          </a:xfrm>
          <a:prstGeom prst="rect">
            <a:avLst/>
          </a:prstGeom>
        </p:spPr>
      </p:pic>
      <p:pic>
        <p:nvPicPr>
          <p:cNvPr id="21" name="Grafik 20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9"/>
          <a:stretch/>
        </p:blipFill>
        <p:spPr bwMode="auto">
          <a:xfrm>
            <a:off x="290385" y="1586655"/>
            <a:ext cx="1800000" cy="1800000"/>
          </a:xfrm>
          <a:prstGeom prst="rect">
            <a:avLst/>
          </a:prstGeom>
        </p:spPr>
      </p:pic>
      <p:pic>
        <p:nvPicPr>
          <p:cNvPr id="31" name="Grafik 30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0"/>
          <a:srcRect l="16123" t="15868" r="32283" b="45477"/>
          <a:stretch/>
        </p:blipFill>
        <p:spPr bwMode="auto">
          <a:xfrm>
            <a:off x="4572580" y="1588580"/>
            <a:ext cx="1800000" cy="1798074"/>
          </a:xfrm>
          <a:prstGeom prst="rect">
            <a:avLst/>
          </a:prstGeom>
          <a:ln>
            <a:noFill/>
          </a:ln>
        </p:spPr>
      </p:pic>
      <p:pic>
        <p:nvPicPr>
          <p:cNvPr id="23" name="Grafik 22" descr="Rosa Dose mit Strohhalm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1"/>
          <a:srcRect l="37102" t="42981" r="27807" b="9104"/>
          <a:stretch/>
        </p:blipFill>
        <p:spPr bwMode="auto">
          <a:xfrm>
            <a:off x="6665745" y="1586655"/>
            <a:ext cx="1581870" cy="2160000"/>
          </a:xfrm>
          <a:prstGeom prst="rect">
            <a:avLst/>
          </a:prstGeom>
        </p:spPr>
      </p:pic>
      <p:pic>
        <p:nvPicPr>
          <p:cNvPr id="25" name="Grafik 24" descr="Mineralwasserglas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2"/>
          <a:stretch/>
        </p:blipFill>
        <p:spPr bwMode="auto">
          <a:xfrm>
            <a:off x="8428021" y="1633645"/>
            <a:ext cx="1368000" cy="2052000"/>
          </a:xfrm>
          <a:prstGeom prst="rect">
            <a:avLst/>
          </a:prstGeom>
        </p:spPr>
      </p:pic>
      <p:pic>
        <p:nvPicPr>
          <p:cNvPr id="39" name="Grafik 3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3"/>
          <a:stretch/>
        </p:blipFill>
        <p:spPr bwMode="auto">
          <a:xfrm>
            <a:off x="6267593" y="4062600"/>
            <a:ext cx="1874165" cy="1800000"/>
          </a:xfrm>
          <a:prstGeom prst="rect">
            <a:avLst/>
          </a:prstGeom>
        </p:spPr>
      </p:pic>
      <p:pic>
        <p:nvPicPr>
          <p:cNvPr id="28" name="Grafik 2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4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5"/>
          <a:stretch/>
        </p:blipFill>
        <p:spPr bwMode="auto">
          <a:xfrm>
            <a:off x="0" y="112294"/>
            <a:ext cx="9957586" cy="1280739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6"/>
          <a:stretch/>
        </p:blipFill>
        <p:spPr bwMode="auto">
          <a:xfrm>
            <a:off x="122144" y="1205842"/>
            <a:ext cx="9571550" cy="499915"/>
          </a:xfrm>
          <a:prstGeom prst="rect">
            <a:avLst/>
          </a:prstGeom>
        </p:spPr>
      </p:pic>
      <p:pic>
        <p:nvPicPr>
          <p:cNvPr id="4" name="Grafik 3">
            <a:hlinkClick r:id="rId17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8"/>
          <a:stretch/>
        </p:blipFill>
        <p:spPr bwMode="auto">
          <a:xfrm>
            <a:off x="7314594" y="5941409"/>
            <a:ext cx="2627604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255625" y="1543360"/>
            <a:ext cx="9394750" cy="4797968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551656"/>
            <a:ext cx="10044000" cy="521687"/>
          </a:xfrm>
          <a:prstGeom prst="rect">
            <a:avLst/>
          </a:prstGeom>
        </p:spPr>
      </p:pic>
      <p:pic>
        <p:nvPicPr>
          <p:cNvPr id="25" name="Grafik 2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112294"/>
            <a:ext cx="9957586" cy="1280739"/>
          </a:xfrm>
          <a:prstGeom prst="rect">
            <a:avLst/>
          </a:prstGeom>
        </p:spPr>
      </p:pic>
      <p:pic>
        <p:nvPicPr>
          <p:cNvPr id="4" name="Grafik 3">
            <a:hlinkClick r:id="rId6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7278395" y="5817323"/>
            <a:ext cx="2627604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43800"/>
            <a:ext cx="10044000" cy="531202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337928" y="1385007"/>
            <a:ext cx="9230144" cy="5243014"/>
          </a:xfrm>
          <a:prstGeom prst="rect">
            <a:avLst/>
          </a:prstGeom>
        </p:spPr>
      </p:pic>
      <p:pic>
        <p:nvPicPr>
          <p:cNvPr id="26" name="Grafik 2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112294"/>
            <a:ext cx="9957586" cy="1278388"/>
          </a:xfrm>
          <a:prstGeom prst="rect">
            <a:avLst/>
          </a:prstGeom>
        </p:spPr>
      </p:pic>
      <p:pic>
        <p:nvPicPr>
          <p:cNvPr id="4" name="Grafik 3">
            <a:hlinkClick r:id="rId6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7329981" y="5929380"/>
            <a:ext cx="2627604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5236"/>
            <a:ext cx="10044000" cy="530558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337928" y="1368964"/>
            <a:ext cx="9230144" cy="5243014"/>
          </a:xfrm>
          <a:prstGeom prst="rect">
            <a:avLst/>
          </a:prstGeom>
        </p:spPr>
      </p:pic>
      <p:pic>
        <p:nvPicPr>
          <p:cNvPr id="27" name="Grafik 2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128336"/>
            <a:ext cx="9906000" cy="1283097"/>
          </a:xfrm>
          <a:prstGeom prst="rect">
            <a:avLst/>
          </a:prstGeom>
        </p:spPr>
      </p:pic>
      <p:pic>
        <p:nvPicPr>
          <p:cNvPr id="4" name="Grafik 3">
            <a:hlinkClick r:id="rId6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7304188" y="5955405"/>
            <a:ext cx="2627604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" name="Grafik 30" descr="Benutzer Silhouette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9260506" y="390326"/>
            <a:ext cx="522320" cy="52232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75156"/>
            <a:ext cx="9906000" cy="1284674"/>
          </a:xfrm>
          <a:prstGeom prst="rect">
            <a:avLst/>
          </a:prstGeom>
        </p:spPr>
      </p:pic>
      <p:pic>
        <p:nvPicPr>
          <p:cNvPr id="29" name="Grafik 28" descr="Benutzer Silhouette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9322093" y="411868"/>
            <a:ext cx="522320" cy="522320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6560200"/>
            <a:ext cx="10045874" cy="523268"/>
          </a:xfrm>
          <a:prstGeom prst="rect">
            <a:avLst/>
          </a:prstGeom>
        </p:spPr>
      </p:pic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313369" y="1331060"/>
            <a:ext cx="9419136" cy="4767485"/>
          </a:xfrm>
          <a:prstGeom prst="rect">
            <a:avLst/>
          </a:prstGeom>
        </p:spPr>
      </p:pic>
      <p:pic>
        <p:nvPicPr>
          <p:cNvPr id="36" name="Grafik 35" descr="Fragen Silhouette">
            <a:hlinkClick r:id="rId6" action="ppaction://hlinksldjump"/>
          </p:cNvPr>
          <p:cNvPicPr>
            <a:picLocks noAdjustHandles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8967593" y="568496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45447"/>
            <a:ext cx="10044000" cy="530558"/>
          </a:xfrm>
          <a:prstGeom prst="rect">
            <a:avLst/>
          </a:prstGeom>
        </p:spPr>
      </p:pic>
      <p:pic>
        <p:nvPicPr>
          <p:cNvPr id="22" name="Grafik 21" descr="Ein Bild, das Text, Zeitung enthält.&#10;&#10;Automatisch generierte Beschreibung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rcRect l="0" t="41022" r="0" b="23317"/>
          <a:stretch/>
        </p:blipFill>
        <p:spPr bwMode="auto">
          <a:xfrm>
            <a:off x="490981" y="4277159"/>
            <a:ext cx="7200000" cy="809468"/>
          </a:xfrm>
          <a:prstGeom prst="rect">
            <a:avLst/>
          </a:prstGeom>
        </p:spPr>
      </p:pic>
      <p:pic>
        <p:nvPicPr>
          <p:cNvPr id="23" name="Grafik 22" descr="Ein Bild, das Text, Zeitung enthält.&#10;&#10;Automatisch generierte Beschreibung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rcRect l="3033" t="59270" r="0" b="12189"/>
          <a:stretch/>
        </p:blipFill>
        <p:spPr bwMode="auto">
          <a:xfrm>
            <a:off x="512525" y="5351343"/>
            <a:ext cx="7200000" cy="668082"/>
          </a:xfrm>
          <a:prstGeom prst="rect">
            <a:avLst/>
          </a:prstGeom>
        </p:spPr>
      </p:pic>
      <p:pic>
        <p:nvPicPr>
          <p:cNvPr id="24" name="Grafik 2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112294"/>
            <a:ext cx="9906000" cy="1283885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392797" y="1499813"/>
            <a:ext cx="9120406" cy="2895851"/>
          </a:xfrm>
          <a:prstGeom prst="rect">
            <a:avLst/>
          </a:prstGeom>
        </p:spPr>
      </p:pic>
      <p:pic>
        <p:nvPicPr>
          <p:cNvPr id="4" name="Grafik 3">
            <a:hlinkClick r:id="rId8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9"/>
          <a:stretch/>
        </p:blipFill>
        <p:spPr bwMode="auto">
          <a:xfrm>
            <a:off x="7304188" y="5935204"/>
            <a:ext cx="2627604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45447"/>
            <a:ext cx="10044000" cy="530558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171411" y="1359663"/>
            <a:ext cx="9242337" cy="5133277"/>
          </a:xfrm>
          <a:prstGeom prst="rect">
            <a:avLst/>
          </a:prstGeom>
        </p:spPr>
      </p:pic>
      <p:pic>
        <p:nvPicPr>
          <p:cNvPr id="23" name="Grafik 2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112294"/>
            <a:ext cx="9906000" cy="1283885"/>
          </a:xfrm>
          <a:prstGeom prst="rect">
            <a:avLst/>
          </a:prstGeom>
        </p:spPr>
      </p:pic>
      <p:pic>
        <p:nvPicPr>
          <p:cNvPr id="5" name="Grafik 4">
            <a:hlinkClick r:id="rId6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7329981" y="5855853"/>
            <a:ext cx="2627604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52030"/>
            <a:ext cx="10044000" cy="530558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328629" y="1368808"/>
            <a:ext cx="9120406" cy="5114987"/>
          </a:xfrm>
          <a:prstGeom prst="rect">
            <a:avLst/>
          </a:prstGeom>
        </p:spPr>
      </p:pic>
      <p:pic>
        <p:nvPicPr>
          <p:cNvPr id="22" name="Grafik 21" descr="Fragen Silhouette">
            <a:hlinkClick r:id="rId4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8899357" y="5023192"/>
            <a:ext cx="914400" cy="914400"/>
          </a:xfrm>
          <a:prstGeom prst="rect">
            <a:avLst/>
          </a:prstGeom>
        </p:spPr>
      </p:pic>
      <p:pic>
        <p:nvPicPr>
          <p:cNvPr id="26" name="Grafik 2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0" y="96252"/>
            <a:ext cx="9906000" cy="1283885"/>
          </a:xfrm>
          <a:prstGeom prst="rect">
            <a:avLst/>
          </a:prstGeom>
        </p:spPr>
      </p:pic>
      <p:pic>
        <p:nvPicPr>
          <p:cNvPr id="8" name="Grafik 7">
            <a:hlinkClick r:id="rId8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9"/>
          <a:stretch/>
        </p:blipFill>
        <p:spPr bwMode="auto">
          <a:xfrm>
            <a:off x="7330532" y="5913211"/>
            <a:ext cx="2627604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45447"/>
            <a:ext cx="10044000" cy="530558"/>
          </a:xfrm>
          <a:prstGeom prst="rect">
            <a:avLst/>
          </a:prstGeom>
        </p:spPr>
      </p:pic>
      <p:pic>
        <p:nvPicPr>
          <p:cNvPr id="17" name="Grafik 1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112294"/>
            <a:ext cx="9906000" cy="1283885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350121" y="1694818"/>
            <a:ext cx="9205758" cy="4334632"/>
          </a:xfrm>
          <a:prstGeom prst="rect">
            <a:avLst/>
          </a:prstGeom>
        </p:spPr>
      </p:pic>
      <p:pic>
        <p:nvPicPr>
          <p:cNvPr id="4" name="Grafik 3">
            <a:hlinkClick r:id="rId6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7329981" y="5894384"/>
            <a:ext cx="2627604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392797" y="1395596"/>
            <a:ext cx="9120406" cy="5157663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553259"/>
            <a:ext cx="10044000" cy="530558"/>
          </a:xfrm>
          <a:prstGeom prst="rect">
            <a:avLst/>
          </a:prstGeom>
        </p:spPr>
      </p:pic>
      <p:pic>
        <p:nvPicPr>
          <p:cNvPr id="26" name="Grafik 2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96252"/>
            <a:ext cx="9906000" cy="1284674"/>
          </a:xfrm>
          <a:prstGeom prst="rect">
            <a:avLst/>
          </a:prstGeom>
        </p:spPr>
      </p:pic>
      <p:pic>
        <p:nvPicPr>
          <p:cNvPr id="4" name="Grafik 3">
            <a:hlinkClick r:id="rId6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7329981" y="5894384"/>
            <a:ext cx="2627604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40986"/>
            <a:ext cx="10044000" cy="530558"/>
          </a:xfrm>
          <a:prstGeom prst="rect">
            <a:avLst/>
          </a:prstGeom>
        </p:spPr>
      </p:pic>
      <p:pic>
        <p:nvPicPr>
          <p:cNvPr id="42" name="Grafik 4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298300" y="1430602"/>
            <a:ext cx="9309399" cy="4413887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112294"/>
            <a:ext cx="9906000" cy="1284674"/>
          </a:xfrm>
          <a:prstGeom prst="rect">
            <a:avLst/>
          </a:prstGeom>
        </p:spPr>
      </p:pic>
      <p:pic>
        <p:nvPicPr>
          <p:cNvPr id="9" name="Grafik 8">
            <a:hlinkClick r:id="rId6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7278395" y="6129957"/>
            <a:ext cx="2627604" cy="615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6543595"/>
            <a:ext cx="10044000" cy="530558"/>
          </a:xfrm>
          <a:prstGeom prst="rect">
            <a:avLst/>
          </a:prstGeom>
        </p:spPr>
      </p:pic>
      <p:pic>
        <p:nvPicPr>
          <p:cNvPr id="25" name="Grafik 2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96252"/>
            <a:ext cx="9906000" cy="1284674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392797" y="1875603"/>
            <a:ext cx="9120406" cy="957155"/>
          </a:xfrm>
          <a:prstGeom prst="rect">
            <a:avLst/>
          </a:prstGeom>
        </p:spPr>
      </p:pic>
      <p:pic>
        <p:nvPicPr>
          <p:cNvPr id="5" name="Grafik 4">
            <a:hlinkClick r:id="rId6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2733863" y="3121125"/>
            <a:ext cx="4438273" cy="615749"/>
          </a:xfrm>
          <a:prstGeom prst="rect">
            <a:avLst/>
          </a:prstGeom>
        </p:spPr>
      </p:pic>
      <p:pic>
        <p:nvPicPr>
          <p:cNvPr id="6" name="Grafik 5">
            <a:hlinkClick r:id="rId8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9"/>
          <a:stretch/>
        </p:blipFill>
        <p:spPr bwMode="auto">
          <a:xfrm>
            <a:off x="517340" y="4586287"/>
            <a:ext cx="3603048" cy="615749"/>
          </a:xfrm>
          <a:prstGeom prst="rect">
            <a:avLst/>
          </a:prstGeom>
        </p:spPr>
      </p:pic>
      <p:pic>
        <p:nvPicPr>
          <p:cNvPr id="7" name="Grafik 6">
            <a:hlinkClick r:id="rId10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1"/>
          <a:stretch/>
        </p:blipFill>
        <p:spPr bwMode="auto">
          <a:xfrm>
            <a:off x="7426428" y="5929417"/>
            <a:ext cx="2627604" cy="7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hlinkClick r:id="rId2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1096024" y="4861771"/>
            <a:ext cx="8730229" cy="1487553"/>
          </a:xfrm>
          <a:prstGeom prst="rect">
            <a:avLst/>
          </a:prstGeom>
        </p:spPr>
      </p:pic>
      <p:pic>
        <p:nvPicPr>
          <p:cNvPr id="5" name="Grafik 4" descr="Fernstudium Sprache Silhouette">
            <a:hlinkClick r:id="rId4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235907" y="1421703"/>
            <a:ext cx="914400" cy="914400"/>
          </a:xfrm>
          <a:prstGeom prst="rect">
            <a:avLst/>
          </a:prstGeom>
        </p:spPr>
      </p:pic>
      <p:pic>
        <p:nvPicPr>
          <p:cNvPr id="9" name="Grafik 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6540866"/>
            <a:ext cx="10044000" cy="530558"/>
          </a:xfrm>
          <a:prstGeom prst="rect">
            <a:avLst/>
          </a:prstGeom>
        </p:spPr>
      </p:pic>
      <p:pic>
        <p:nvPicPr>
          <p:cNvPr id="7" name="Grafik 6" descr="Fernstudium Wissenschaft Silhouette">
            <a:hlinkClick r:id="rId7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8"/>
          <a:stretch/>
        </p:blipFill>
        <p:spPr bwMode="auto">
          <a:xfrm>
            <a:off x="235907" y="3124190"/>
            <a:ext cx="914400" cy="914400"/>
          </a:xfrm>
          <a:prstGeom prst="rect">
            <a:avLst/>
          </a:prstGeom>
        </p:spPr>
      </p:pic>
      <p:pic>
        <p:nvPicPr>
          <p:cNvPr id="29" name="Grafik 28" descr="Fernstudium Sprache Silhouette">
            <a:hlinkClick r:id="rId2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235902" y="4795011"/>
            <a:ext cx="914400" cy="914400"/>
          </a:xfrm>
          <a:prstGeom prst="rect">
            <a:avLst/>
          </a:prstGeom>
        </p:spPr>
      </p:pic>
      <p:pic>
        <p:nvPicPr>
          <p:cNvPr id="27" name="Grafik 26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9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0"/>
          <a:stretch/>
        </p:blipFill>
        <p:spPr bwMode="auto">
          <a:xfrm>
            <a:off x="0" y="96252"/>
            <a:ext cx="9906000" cy="1284674"/>
          </a:xfrm>
          <a:prstGeom prst="rect">
            <a:avLst/>
          </a:prstGeom>
        </p:spPr>
      </p:pic>
      <p:pic>
        <p:nvPicPr>
          <p:cNvPr id="3" name="Grafik 2">
            <a:hlinkClick r:id="rId4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1"/>
          <a:stretch/>
        </p:blipFill>
        <p:spPr bwMode="auto">
          <a:xfrm>
            <a:off x="1143070" y="1415852"/>
            <a:ext cx="8663167" cy="1749704"/>
          </a:xfrm>
          <a:prstGeom prst="rect">
            <a:avLst/>
          </a:prstGeom>
        </p:spPr>
      </p:pic>
      <p:pic>
        <p:nvPicPr>
          <p:cNvPr id="4" name="Grafik 3">
            <a:hlinkClick r:id="rId7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2"/>
          <a:stretch/>
        </p:blipFill>
        <p:spPr bwMode="auto">
          <a:xfrm>
            <a:off x="1113514" y="3136968"/>
            <a:ext cx="8663167" cy="1743607"/>
          </a:xfrm>
          <a:prstGeom prst="rect">
            <a:avLst/>
          </a:prstGeom>
        </p:spPr>
      </p:pic>
      <p:pic>
        <p:nvPicPr>
          <p:cNvPr id="8" name="Grafik 7">
            <a:hlinkClick r:id="rId13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14"/>
          <a:stretch/>
        </p:blipFill>
        <p:spPr bwMode="auto">
          <a:xfrm>
            <a:off x="7329981" y="6109054"/>
            <a:ext cx="2627604" cy="609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0" y="72192"/>
            <a:ext cx="9906000" cy="1284674"/>
          </a:xfrm>
          <a:prstGeom prst="rect">
            <a:avLst/>
          </a:prstGeom>
        </p:spPr>
      </p:pic>
      <p:pic>
        <p:nvPicPr>
          <p:cNvPr id="9" name="Grafik 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279528" y="1298225"/>
            <a:ext cx="9419136" cy="5175953"/>
          </a:xfrm>
          <a:prstGeom prst="rect">
            <a:avLst/>
          </a:prstGeom>
        </p:spPr>
      </p:pic>
      <p:pic>
        <p:nvPicPr>
          <p:cNvPr id="10" name="Grafik 9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-1" y="6551306"/>
            <a:ext cx="10022305" cy="523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" name="Grafik 35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2"/>
          <a:stretch/>
        </p:blipFill>
        <p:spPr bwMode="auto">
          <a:xfrm>
            <a:off x="414134" y="1402212"/>
            <a:ext cx="9077731" cy="4462659"/>
          </a:xfrm>
          <a:prstGeom prst="rect">
            <a:avLst/>
          </a:prstGeom>
        </p:spPr>
      </p:pic>
      <p:sp>
        <p:nvSpPr>
          <p:cNvPr id="15" name="Rechteck 14"/>
          <p:cNvSpPr>
            <a:spLocks noAdjustHandles="1" noChangeArrowheads="1" noChangeShapeType="1" noEditPoints="1" noGrp="1" noMove="1" noResize="1" noRot="1"/>
          </p:cNvSpPr>
          <p:nvPr/>
        </p:nvSpPr>
        <p:spPr bwMode="auto">
          <a:xfrm>
            <a:off x="0" y="6667200"/>
            <a:ext cx="9906000" cy="190800"/>
          </a:xfrm>
          <a:prstGeom prst="rect">
            <a:avLst/>
          </a:prstGeom>
          <a:gradFill>
            <a:gsLst>
              <a:gs pos="8000">
                <a:srgbClr val="B0BDCF"/>
              </a:gs>
              <a:gs pos="25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61000">
                <a:srgbClr val="9AAAC0"/>
              </a:gs>
              <a:gs pos="87000">
                <a:schemeClr val="tx2">
                  <a:lumMod val="20000"/>
                  <a:lumOff val="80000"/>
                </a:schemeClr>
              </a:gs>
            </a:gsLst>
            <a:path path="circle"/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" name="Grafik 8">
            <a:hlinkClick r:id="rId3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rcRect l="0" t="11165" r="0" b="13997"/>
          <a:stretch/>
        </p:blipFill>
        <p:spPr bwMode="auto">
          <a:xfrm>
            <a:off x="2058787" y="2100216"/>
            <a:ext cx="5788425" cy="2435535"/>
          </a:xfrm>
          <a:prstGeom prst="rect">
            <a:avLst/>
          </a:prstGeom>
        </p:spPr>
      </p:pic>
      <p:sp>
        <p:nvSpPr>
          <p:cNvPr id="34" name="Textfeld 33"/>
          <p:cNvSpPr txBox="1">
            <a:spLocks noAdjustHandles="1" noChangeArrowheads="1" noChangeShapeType="1" noEditPoints="1" noGrp="1" noMove="1" noResize="1" noRot="1"/>
          </p:cNvSpPr>
          <p:nvPr/>
        </p:nvSpPr>
        <p:spPr bwMode="auto">
          <a:xfrm>
            <a:off x="9462384" y="6591582"/>
            <a:ext cx="49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de-DE" b="1"/>
              <a:t>6</a:t>
            </a:r>
            <a:endParaRPr/>
          </a:p>
        </p:txBody>
      </p:sp>
      <p:pic>
        <p:nvPicPr>
          <p:cNvPr id="35" name="Grafik 3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0" y="72192"/>
            <a:ext cx="9906000" cy="1284674"/>
          </a:xfrm>
          <a:prstGeom prst="rect">
            <a:avLst/>
          </a:prstGeom>
        </p:spPr>
      </p:pic>
      <p:pic>
        <p:nvPicPr>
          <p:cNvPr id="37" name="Grafik 36">
            <a:hlinkClick r:id="rId7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8"/>
          <a:stretch/>
        </p:blipFill>
        <p:spPr bwMode="auto">
          <a:xfrm>
            <a:off x="6207961" y="6051451"/>
            <a:ext cx="3987130" cy="615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" name="Grafik 26" descr="Fragen Silhouette">
            <a:hlinkClick r:id="rId2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8967593" y="5684960"/>
            <a:ext cx="914400" cy="9144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72192"/>
            <a:ext cx="9906000" cy="1284674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328812" y="1356866"/>
            <a:ext cx="8638781" cy="5090601"/>
          </a:xfrm>
          <a:prstGeom prst="rect">
            <a:avLst/>
          </a:prstGeom>
        </p:spPr>
      </p:pic>
      <p:pic>
        <p:nvPicPr>
          <p:cNvPr id="4" name="Grafik 3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-6895" y="6553433"/>
            <a:ext cx="10039317" cy="523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Rechteck 40"/>
          <p:cNvSpPr>
            <a:spLocks noAdjustHandles="1" noChangeArrowheads="1" noChangeShapeType="1" noEditPoints="1" noGrp="1" noMove="1" noResize="1" noRot="1"/>
          </p:cNvSpPr>
          <p:nvPr/>
        </p:nvSpPr>
        <p:spPr bwMode="auto">
          <a:xfrm>
            <a:off x="0" y="6667200"/>
            <a:ext cx="9906000" cy="190800"/>
          </a:xfrm>
          <a:prstGeom prst="rect">
            <a:avLst/>
          </a:prstGeom>
          <a:gradFill>
            <a:gsLst>
              <a:gs pos="8000">
                <a:srgbClr val="B0BDCF"/>
              </a:gs>
              <a:gs pos="25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61000">
                <a:srgbClr val="9AAAC0"/>
              </a:gs>
              <a:gs pos="87000">
                <a:schemeClr val="tx2">
                  <a:lumMod val="20000"/>
                  <a:lumOff val="80000"/>
                </a:schemeClr>
              </a:gs>
            </a:gsLst>
            <a:path path="circle"/>
          </a:gra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7" name="Grafik 26" descr="Fragen Silhouette">
            <a:hlinkClick r:id="rId2" action="ppaction://hlinksldjump"/>
          </p:cNvPr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3"/>
          <a:stretch/>
        </p:blipFill>
        <p:spPr bwMode="auto">
          <a:xfrm>
            <a:off x="8967593" y="5684960"/>
            <a:ext cx="914400" cy="914400"/>
          </a:xfrm>
          <a:prstGeom prst="rect">
            <a:avLst/>
          </a:prstGeom>
        </p:spPr>
      </p:pic>
      <p:pic>
        <p:nvPicPr>
          <p:cNvPr id="39" name="Grafik 38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4"/>
          <a:stretch/>
        </p:blipFill>
        <p:spPr bwMode="auto">
          <a:xfrm>
            <a:off x="0" y="6672600"/>
            <a:ext cx="517340" cy="180000"/>
          </a:xfrm>
          <a:prstGeom prst="rect">
            <a:avLst/>
          </a:prstGeom>
        </p:spPr>
      </p:pic>
      <p:pic>
        <p:nvPicPr>
          <p:cNvPr id="2" name="Grafik 1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5"/>
          <a:stretch/>
        </p:blipFill>
        <p:spPr bwMode="auto">
          <a:xfrm>
            <a:off x="0" y="83130"/>
            <a:ext cx="9906000" cy="1284674"/>
          </a:xfrm>
          <a:prstGeom prst="rect">
            <a:avLst/>
          </a:prstGeom>
        </p:spPr>
      </p:pic>
      <p:pic>
        <p:nvPicPr>
          <p:cNvPr id="3" name="Grafik 2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6"/>
          <a:stretch/>
        </p:blipFill>
        <p:spPr bwMode="auto">
          <a:xfrm>
            <a:off x="328812" y="1367804"/>
            <a:ext cx="8638781" cy="5090601"/>
          </a:xfrm>
          <a:prstGeom prst="rect">
            <a:avLst/>
          </a:prstGeom>
        </p:spPr>
      </p:pic>
      <p:pic>
        <p:nvPicPr>
          <p:cNvPr id="5" name="Grafik 4"/>
          <p:cNvPicPr>
            <a:picLocks noAdjustHandles="1" noChangeAspect="1" noChangeArrowheads="1" noChangeShapeType="1" noEditPoints="1" noGrp="1" noMove="1" noResize="1" noRot="1" noCrop="1"/>
          </p:cNvPicPr>
          <p:nvPr/>
        </p:nvPicPr>
        <p:blipFill>
          <a:blip r:embed="rId7"/>
          <a:stretch/>
        </p:blipFill>
        <p:spPr bwMode="auto">
          <a:xfrm>
            <a:off x="9466358" y="6538966"/>
            <a:ext cx="573074" cy="530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0</Words>
  <Application>onlyoffice/7.3.2.8</Application>
  <DocSecurity>0</DocSecurity>
  <PresentationFormat>A4-Papier (210 x 297 mm)</PresentationFormat>
  <Paragraphs>0</Paragraphs>
  <Slides>57</Slides>
  <Notes>57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Jennifer Kaiser</dc:creator>
  <cp:keywords/>
  <dc:description/>
  <dc:identifier/>
  <dc:language/>
  <cp:lastModifiedBy>Anonym</cp:lastModifiedBy>
  <cp:revision>11</cp:revision>
  <dcterms:created xsi:type="dcterms:W3CDTF">2022-03-22T09:38:55Z</dcterms:created>
  <dcterms:modified xsi:type="dcterms:W3CDTF">2023-04-28T14:15:13Z</dcterms:modified>
  <cp:category/>
  <cp:contentStatus/>
  <cp:version/>
</cp:coreProperties>
</file>